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notesMasterIdLst>
    <p:notesMasterId r:id="rId8"/>
  </p:notesMasterIdLst>
  <p:sldIdLst>
    <p:sldId id="259" r:id="rId2"/>
    <p:sldId id="258" r:id="rId3"/>
    <p:sldId id="260" r:id="rId4"/>
    <p:sldId id="261" r:id="rId5"/>
    <p:sldId id="262" r:id="rId6"/>
    <p:sldId id="263" r:id="rId7"/>
  </p:sldIdLst>
  <p:sldSz cx="14257338" cy="106934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CS Gordon Rounded" pitchFamily="2" charset="0"/>
      <p:regular r:id="rId15"/>
    </p:embeddedFont>
    <p:embeddedFont>
      <p:font typeface="Gotham Bold" pitchFamily="2" charset="0"/>
      <p:regular r:id="rId16"/>
      <p:bold r:id="rId17"/>
    </p:embeddedFont>
    <p:embeddedFont>
      <p:font typeface="Gotham Heavy" panose="02000900000000000000" pitchFamily="2" charset="0"/>
      <p:regular r:id="rId1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4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6" autoAdjust="0"/>
    <p:restoredTop sz="94628" autoAdjust="0"/>
  </p:normalViewPr>
  <p:slideViewPr>
    <p:cSldViewPr>
      <p:cViewPr>
        <p:scale>
          <a:sx n="80" d="100"/>
          <a:sy n="80" d="100"/>
        </p:scale>
        <p:origin x="1112" y="16"/>
      </p:cViewPr>
      <p:guideLst>
        <p:guide orient="horz" pos="2160"/>
        <p:guide pos="54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8034B-B12B-214D-80D1-44B6CD1206F1}" type="datetimeFigureOut">
              <a:rPr lang="en-US" smtClean="0"/>
              <a:t>9/6/25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E3D10-4223-E847-87CF-9F259C9B9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90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C5F7F-0FD8-CB4E-92BD-2F9119D6A9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2167" y="1750055"/>
            <a:ext cx="10693004" cy="3722887"/>
          </a:xfrm>
          <a:prstGeom prst="rect">
            <a:avLst/>
          </a:prstGeom>
        </p:spPr>
        <p:txBody>
          <a:bodyPr anchor="b"/>
          <a:lstStyle>
            <a:lvl1pPr algn="ctr">
              <a:defRPr sz="7016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B6C4FA-1EED-E54D-82E9-B8BFD3052B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2167" y="5616511"/>
            <a:ext cx="10693004" cy="2581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7"/>
            </a:lvl1pPr>
            <a:lvl2pPr marL="534650" indent="0" algn="ctr">
              <a:buNone/>
              <a:defRPr sz="2339"/>
            </a:lvl2pPr>
            <a:lvl3pPr marL="1069299" indent="0" algn="ctr">
              <a:buNone/>
              <a:defRPr sz="2105"/>
            </a:lvl3pPr>
            <a:lvl4pPr marL="1603949" indent="0" algn="ctr">
              <a:buNone/>
              <a:defRPr sz="1871"/>
            </a:lvl4pPr>
            <a:lvl5pPr marL="2138599" indent="0" algn="ctr">
              <a:buNone/>
              <a:defRPr sz="1871"/>
            </a:lvl5pPr>
            <a:lvl6pPr marL="2673248" indent="0" algn="ctr">
              <a:buNone/>
              <a:defRPr sz="1871"/>
            </a:lvl6pPr>
            <a:lvl7pPr marL="3207898" indent="0" algn="ctr">
              <a:buNone/>
              <a:defRPr sz="1871"/>
            </a:lvl7pPr>
            <a:lvl8pPr marL="3742548" indent="0" algn="ctr">
              <a:buNone/>
              <a:defRPr sz="1871"/>
            </a:lvl8pPr>
            <a:lvl9pPr marL="4277197" indent="0" algn="ctr">
              <a:buNone/>
              <a:defRPr sz="18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89977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A486B-6095-7942-BB8A-A2FC9A356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390" y="3279804"/>
            <a:ext cx="12296954" cy="206689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28810-5BFE-044A-BEF1-5E8512616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192" y="5499101"/>
            <a:ext cx="12296954" cy="41323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4F7FB-15AF-2847-A072-C2C0CC387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5BA48-908B-624D-AC4D-71CEF5CD5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2679E-A4A2-0243-A20A-F15F96C2D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836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ACBB0-409B-D94D-9326-AF8D21E55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766" y="2665925"/>
            <a:ext cx="12296954" cy="4448157"/>
          </a:xfrm>
          <a:prstGeom prst="rect">
            <a:avLst/>
          </a:prstGeom>
        </p:spPr>
        <p:txBody>
          <a:bodyPr anchor="b"/>
          <a:lstStyle>
            <a:lvl1pPr>
              <a:defRPr sz="701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3530D1-6D94-4F41-9BDA-A2DC9C6BE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2766" y="7156164"/>
            <a:ext cx="12296954" cy="2339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1pPr>
            <a:lvl2pPr marL="534650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99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949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599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24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89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54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719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E571BE-FE14-824F-979F-0D65CC29B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9B2B0-7FD1-CA41-A4C8-6953BE65C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D1C57-6AC3-114B-8A96-C075A4C7D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47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65C01-CA81-234C-8843-A19072CAE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192" y="3279804"/>
            <a:ext cx="12296954" cy="206689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3CAED-DCAD-C046-9E3E-ABD47CAB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0192" y="5499101"/>
            <a:ext cx="6059369" cy="41323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09E00A-8502-C948-8CF0-D1F41A3BED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17777" y="5499101"/>
            <a:ext cx="6059369" cy="41323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8AC0C6-60F5-2547-ADAE-F9C59102A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056D82-5493-9C44-BB16-1B7C1DE9B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92A874-D95A-7749-BC88-11DAAD649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584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C13E9-5199-3E42-B8C8-019229F96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918" y="3233487"/>
            <a:ext cx="12296954" cy="150181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21DC00-8AE0-A248-93E3-05F5EAA56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2049" y="4673411"/>
            <a:ext cx="6031522" cy="12846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07" b="1"/>
            </a:lvl1pPr>
            <a:lvl2pPr marL="534650" indent="0">
              <a:buNone/>
              <a:defRPr sz="2339" b="1"/>
            </a:lvl2pPr>
            <a:lvl3pPr marL="1069299" indent="0">
              <a:buNone/>
              <a:defRPr sz="2105" b="1"/>
            </a:lvl3pPr>
            <a:lvl4pPr marL="1603949" indent="0">
              <a:buNone/>
              <a:defRPr sz="1871" b="1"/>
            </a:lvl4pPr>
            <a:lvl5pPr marL="2138599" indent="0">
              <a:buNone/>
              <a:defRPr sz="1871" b="1"/>
            </a:lvl5pPr>
            <a:lvl6pPr marL="2673248" indent="0">
              <a:buNone/>
              <a:defRPr sz="1871" b="1"/>
            </a:lvl6pPr>
            <a:lvl7pPr marL="3207898" indent="0">
              <a:buNone/>
              <a:defRPr sz="1871" b="1"/>
            </a:lvl7pPr>
            <a:lvl8pPr marL="3742548" indent="0">
              <a:buNone/>
              <a:defRPr sz="1871" b="1"/>
            </a:lvl8pPr>
            <a:lvl9pPr marL="4277197" indent="0">
              <a:buNone/>
              <a:defRPr sz="1871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E006FC-A939-E34F-AC9E-8F41E1FCCA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2049" y="5958103"/>
            <a:ext cx="6031522" cy="369318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EB6189-19B9-814C-B23C-5D21FB9D53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233701" y="4658037"/>
            <a:ext cx="6061226" cy="12846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07" b="1"/>
            </a:lvl1pPr>
            <a:lvl2pPr marL="534650" indent="0">
              <a:buNone/>
              <a:defRPr sz="2339" b="1"/>
            </a:lvl2pPr>
            <a:lvl3pPr marL="1069299" indent="0">
              <a:buNone/>
              <a:defRPr sz="2105" b="1"/>
            </a:lvl3pPr>
            <a:lvl4pPr marL="1603949" indent="0">
              <a:buNone/>
              <a:defRPr sz="1871" b="1"/>
            </a:lvl4pPr>
            <a:lvl5pPr marL="2138599" indent="0">
              <a:buNone/>
              <a:defRPr sz="1871" b="1"/>
            </a:lvl5pPr>
            <a:lvl6pPr marL="2673248" indent="0">
              <a:buNone/>
              <a:defRPr sz="1871" b="1"/>
            </a:lvl6pPr>
            <a:lvl7pPr marL="3207898" indent="0">
              <a:buNone/>
              <a:defRPr sz="1871" b="1"/>
            </a:lvl7pPr>
            <a:lvl8pPr marL="3742548" indent="0">
              <a:buNone/>
              <a:defRPr sz="1871" b="1"/>
            </a:lvl8pPr>
            <a:lvl9pPr marL="4277197" indent="0">
              <a:buNone/>
              <a:defRPr sz="187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B615C9-FC2F-1947-85A7-7CEBC03599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17777" y="5958103"/>
            <a:ext cx="6061226" cy="369318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48989E-8435-894C-9687-D23C407F0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0CC99B-6231-E647-87BD-37ACFBF00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8BA8AB-9EF1-6340-9A07-C7C76316A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788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CF13E-A98A-8841-9619-FFFE8A029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192" y="3517900"/>
            <a:ext cx="12296954" cy="206689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68464E-5844-C34B-B199-7405380A5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5628B1-466B-AB45-859C-1BAC1B9DE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274E07-2340-3C40-BA17-0AAE02729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932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F0035B-2CE1-AE4A-B157-63ED06D7F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BA7899-EB97-3649-AC3B-84C739ADE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EADCC8-B578-714A-8CFC-6603ACDFF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471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D5E75-71FC-3A42-AD5A-48660E3FF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050" y="712893"/>
            <a:ext cx="4598362" cy="2495127"/>
          </a:xfrm>
          <a:prstGeom prst="rect">
            <a:avLst/>
          </a:prstGeom>
        </p:spPr>
        <p:txBody>
          <a:bodyPr anchor="b"/>
          <a:lstStyle>
            <a:lvl1pPr>
              <a:defRPr sz="374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6C72B-7958-4545-8340-452204C39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1226" y="1539652"/>
            <a:ext cx="7217777" cy="7599245"/>
          </a:xfrm>
          <a:prstGeom prst="rect">
            <a:avLst/>
          </a:prstGeo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7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BB8C89-34A8-3D4A-849F-12C714F133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2050" y="3208020"/>
            <a:ext cx="4598362" cy="59432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71"/>
            </a:lvl1pPr>
            <a:lvl2pPr marL="534650" indent="0">
              <a:buNone/>
              <a:defRPr sz="1637"/>
            </a:lvl2pPr>
            <a:lvl3pPr marL="1069299" indent="0">
              <a:buNone/>
              <a:defRPr sz="1403"/>
            </a:lvl3pPr>
            <a:lvl4pPr marL="1603949" indent="0">
              <a:buNone/>
              <a:defRPr sz="1169"/>
            </a:lvl4pPr>
            <a:lvl5pPr marL="2138599" indent="0">
              <a:buNone/>
              <a:defRPr sz="1169"/>
            </a:lvl5pPr>
            <a:lvl6pPr marL="2673248" indent="0">
              <a:buNone/>
              <a:defRPr sz="1169"/>
            </a:lvl6pPr>
            <a:lvl7pPr marL="3207898" indent="0">
              <a:buNone/>
              <a:defRPr sz="1169"/>
            </a:lvl7pPr>
            <a:lvl8pPr marL="3742548" indent="0">
              <a:buNone/>
              <a:defRPr sz="1169"/>
            </a:lvl8pPr>
            <a:lvl9pPr marL="4277197" indent="0">
              <a:buNone/>
              <a:defRPr sz="116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B51408-7FC5-0F48-9069-B7F8F643A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CF94A8-A404-EA4F-A977-8FAAC82D4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36C378-BA79-934D-90AF-C9AED1B52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364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EB83A-154A-5143-9E28-E533ECFCE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050" y="712893"/>
            <a:ext cx="4598362" cy="2495127"/>
          </a:xfrm>
          <a:prstGeom prst="rect">
            <a:avLst/>
          </a:prstGeom>
        </p:spPr>
        <p:txBody>
          <a:bodyPr anchor="b"/>
          <a:lstStyle>
            <a:lvl1pPr>
              <a:defRPr sz="374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335302-F4DE-A542-9D94-BDF8809D17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61226" y="1539652"/>
            <a:ext cx="7217777" cy="75992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42"/>
            </a:lvl1pPr>
            <a:lvl2pPr marL="534650" indent="0">
              <a:buNone/>
              <a:defRPr sz="3274"/>
            </a:lvl2pPr>
            <a:lvl3pPr marL="1069299" indent="0">
              <a:buNone/>
              <a:defRPr sz="2807"/>
            </a:lvl3pPr>
            <a:lvl4pPr marL="1603949" indent="0">
              <a:buNone/>
              <a:defRPr sz="2339"/>
            </a:lvl4pPr>
            <a:lvl5pPr marL="2138599" indent="0">
              <a:buNone/>
              <a:defRPr sz="2339"/>
            </a:lvl5pPr>
            <a:lvl6pPr marL="2673248" indent="0">
              <a:buNone/>
              <a:defRPr sz="2339"/>
            </a:lvl6pPr>
            <a:lvl7pPr marL="3207898" indent="0">
              <a:buNone/>
              <a:defRPr sz="2339"/>
            </a:lvl7pPr>
            <a:lvl8pPr marL="3742548" indent="0">
              <a:buNone/>
              <a:defRPr sz="2339"/>
            </a:lvl8pPr>
            <a:lvl9pPr marL="4277197" indent="0">
              <a:buNone/>
              <a:defRPr sz="2339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37973F-9387-EA40-91C4-82D7D10498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2050" y="3208020"/>
            <a:ext cx="4598362" cy="59432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71"/>
            </a:lvl1pPr>
            <a:lvl2pPr marL="534650" indent="0">
              <a:buNone/>
              <a:defRPr sz="1637"/>
            </a:lvl2pPr>
            <a:lvl3pPr marL="1069299" indent="0">
              <a:buNone/>
              <a:defRPr sz="1403"/>
            </a:lvl3pPr>
            <a:lvl4pPr marL="1603949" indent="0">
              <a:buNone/>
              <a:defRPr sz="1169"/>
            </a:lvl4pPr>
            <a:lvl5pPr marL="2138599" indent="0">
              <a:buNone/>
              <a:defRPr sz="1169"/>
            </a:lvl5pPr>
            <a:lvl6pPr marL="2673248" indent="0">
              <a:buNone/>
              <a:defRPr sz="1169"/>
            </a:lvl6pPr>
            <a:lvl7pPr marL="3207898" indent="0">
              <a:buNone/>
              <a:defRPr sz="1169"/>
            </a:lvl7pPr>
            <a:lvl8pPr marL="3742548" indent="0">
              <a:buNone/>
              <a:defRPr sz="1169"/>
            </a:lvl8pPr>
            <a:lvl9pPr marL="4277197" indent="0">
              <a:buNone/>
              <a:defRPr sz="116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A93DFB-6F98-3841-9263-C02C6A4E8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2DF329-7451-454A-A634-A5FA2C775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404CAF-77A9-1D42-856B-C52E5394A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929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sv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0">
              <a:schemeClr val="accent1">
                <a:alpha val="0"/>
                <a:lumMod val="43000"/>
                <a:lumOff val="57000"/>
              </a:schemeClr>
            </a:gs>
            <a:gs pos="0">
              <a:schemeClr val="accent1">
                <a:lumMod val="45000"/>
                <a:lumOff val="55000"/>
              </a:schemeClr>
            </a:gs>
            <a:gs pos="0">
              <a:schemeClr val="accent1">
                <a:alpha val="24000"/>
                <a:lumMod val="26000"/>
                <a:lumOff val="74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0F4DD1-78F1-3045-8380-396CC7AB10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0192" y="9911198"/>
            <a:ext cx="3207901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04743C-E7FB-4A43-98B8-81E0391138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22743" y="9911198"/>
            <a:ext cx="4811852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F9DB3-06F9-704B-B7B5-BC1DB91C64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69245" y="9911198"/>
            <a:ext cx="3207901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37E34D2D-AC08-D842-8373-C2B9423DADF9}"/>
              </a:ext>
            </a:extLst>
          </p:cNvPr>
          <p:cNvSpPr/>
          <p:nvPr userDrawn="1"/>
        </p:nvSpPr>
        <p:spPr>
          <a:xfrm rot="5400000">
            <a:off x="1781965" y="-1781970"/>
            <a:ext cx="10693400" cy="14257340"/>
          </a:xfrm>
          <a:custGeom>
            <a:avLst/>
            <a:gdLst/>
            <a:ahLst/>
            <a:cxnLst/>
            <a:rect l="l" t="t" r="r" b="b"/>
            <a:pathLst>
              <a:path w="13459176" h="7781536">
                <a:moveTo>
                  <a:pt x="0" y="0"/>
                </a:moveTo>
                <a:lnTo>
                  <a:pt x="13459176" y="0"/>
                </a:lnTo>
                <a:lnTo>
                  <a:pt x="13459176" y="7781537"/>
                </a:lnTo>
                <a:lnTo>
                  <a:pt x="0" y="778153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10999"/>
            </a:blip>
            <a:stretch>
              <a:fillRect l="-74318" t="-5911" r="-123098" b="-1"/>
            </a:stretch>
          </a:blipFill>
        </p:spPr>
      </p:sp>
      <p:sp>
        <p:nvSpPr>
          <p:cNvPr id="12" name="TextBox 18">
            <a:extLst>
              <a:ext uri="{FF2B5EF4-FFF2-40B4-BE49-F238E27FC236}">
                <a16:creationId xmlns:a16="http://schemas.microsoft.com/office/drawing/2014/main" id="{B2D8BC5A-2F9E-5E48-A371-F147DF9F9317}"/>
              </a:ext>
            </a:extLst>
          </p:cNvPr>
          <p:cNvSpPr txBox="1"/>
          <p:nvPr userDrawn="1"/>
        </p:nvSpPr>
        <p:spPr>
          <a:xfrm>
            <a:off x="1761104" y="520499"/>
            <a:ext cx="10735123" cy="501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57"/>
              </a:lnSpc>
            </a:pPr>
            <a:r>
              <a:rPr lang="en-US" sz="2600" spc="294" dirty="0">
                <a:solidFill>
                  <a:srgbClr val="000000"/>
                </a:solidFill>
                <a:latin typeface="CS Gordon Rounded"/>
                <a:ea typeface="CS Gordon Rounded"/>
                <a:cs typeface="CS Gordon Rounded"/>
                <a:sym typeface="CS Gordon Rounded"/>
              </a:rPr>
              <a:t>Our stories, our </a:t>
            </a:r>
            <a:r>
              <a:rPr lang="en-US" sz="2600" spc="294" dirty="0" err="1">
                <a:solidFill>
                  <a:srgbClr val="000000"/>
                </a:solidFill>
                <a:latin typeface="CS Gordon Rounded"/>
                <a:ea typeface="CS Gordon Rounded"/>
                <a:cs typeface="CS Gordon Rounded"/>
                <a:sym typeface="CS Gordon Rounded"/>
              </a:rPr>
              <a:t>neighbourhood</a:t>
            </a:r>
            <a:endParaRPr lang="en-US" sz="2600" spc="294" dirty="0">
              <a:solidFill>
                <a:srgbClr val="000000"/>
              </a:solidFill>
              <a:latin typeface="CS Gordon Rounded"/>
              <a:ea typeface="CS Gordon Rounded"/>
              <a:cs typeface="CS Gordon Rounded"/>
              <a:sym typeface="CS Gordon Rounded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5F46F004-30E6-D44A-8204-6066807C6FDD}"/>
              </a:ext>
            </a:extLst>
          </p:cNvPr>
          <p:cNvSpPr txBox="1"/>
          <p:nvPr userDrawn="1"/>
        </p:nvSpPr>
        <p:spPr>
          <a:xfrm>
            <a:off x="1386357" y="37386"/>
            <a:ext cx="11484616" cy="2277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600" b="1" spc="760" dirty="0">
                <a:solidFill>
                  <a:srgbClr val="B6275E"/>
                </a:solidFill>
                <a:latin typeface="Gotham Heavy"/>
                <a:ea typeface="Gotham Heavy"/>
                <a:cs typeface="Gotham Heavy"/>
                <a:sym typeface="Gotham Heavy"/>
              </a:rPr>
              <a:t>VISIT MY MOSQUE 2025</a:t>
            </a:r>
          </a:p>
          <a:p>
            <a:pPr algn="ctr">
              <a:lnSpc>
                <a:spcPct val="100000"/>
              </a:lnSpc>
            </a:pPr>
            <a:endParaRPr lang="en-US" sz="2600" b="1" spc="760" dirty="0">
              <a:solidFill>
                <a:srgbClr val="B6275E"/>
              </a:solidFill>
              <a:latin typeface="Gotham Heavy"/>
              <a:ea typeface="Gotham Heavy"/>
              <a:cs typeface="Gotham Heavy"/>
              <a:sym typeface="Gotham Heavy"/>
            </a:endParaRPr>
          </a:p>
          <a:p>
            <a:pPr algn="ctr">
              <a:lnSpc>
                <a:spcPct val="100000"/>
              </a:lnSpc>
            </a:pPr>
            <a:endParaRPr lang="en-US" sz="2600" b="1" spc="760" dirty="0">
              <a:solidFill>
                <a:srgbClr val="B6275E"/>
              </a:solidFill>
              <a:latin typeface="Gotham Heavy"/>
              <a:ea typeface="Gotham Heavy"/>
              <a:cs typeface="Gotham Heavy"/>
              <a:sym typeface="Gotham Heavy"/>
            </a:endParaRPr>
          </a:p>
          <a:p>
            <a:pPr algn="ctr">
              <a:lnSpc>
                <a:spcPct val="100000"/>
              </a:lnSpc>
            </a:pPr>
            <a:r>
              <a:rPr lang="en-US" sz="7000" b="1" spc="760" dirty="0">
                <a:solidFill>
                  <a:srgbClr val="B6275E"/>
                </a:solidFill>
                <a:latin typeface="Gotham Heavy"/>
                <a:ea typeface="Gotham Heavy"/>
                <a:cs typeface="Gotham Heavy"/>
                <a:sym typeface="Gotham Heavy"/>
              </a:rPr>
              <a:t>MOSQUE NAME</a:t>
            </a:r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601EC5F7-9E52-1445-B6EE-254BE086EDE2}"/>
              </a:ext>
            </a:extLst>
          </p:cNvPr>
          <p:cNvSpPr txBox="1"/>
          <p:nvPr userDrawn="1"/>
        </p:nvSpPr>
        <p:spPr>
          <a:xfrm>
            <a:off x="1987376" y="9958626"/>
            <a:ext cx="6734514" cy="471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57"/>
              </a:lnSpc>
            </a:pPr>
            <a:r>
              <a:rPr lang="en-US" sz="2000" spc="294" dirty="0">
                <a:solidFill>
                  <a:srgbClr val="427F8C"/>
                </a:solidFill>
                <a:latin typeface="CS Gordon Rounded"/>
                <a:ea typeface="CS Gordon Rounded"/>
                <a:cs typeface="CS Gordon Rounded"/>
                <a:sym typeface="CS Gordon Rounded"/>
              </a:rPr>
              <a:t>10 year anniversary</a:t>
            </a:r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361A303C-D905-1C4B-84E8-C485A987D7B6}"/>
              </a:ext>
            </a:extLst>
          </p:cNvPr>
          <p:cNvSpPr/>
          <p:nvPr userDrawn="1"/>
        </p:nvSpPr>
        <p:spPr>
          <a:xfrm>
            <a:off x="12205493" y="8535126"/>
            <a:ext cx="2034913" cy="2032255"/>
          </a:xfrm>
          <a:custGeom>
            <a:avLst/>
            <a:gdLst/>
            <a:ahLst/>
            <a:cxnLst/>
            <a:rect l="l" t="t" r="r" b="b"/>
            <a:pathLst>
              <a:path w="3467339" h="3416418">
                <a:moveTo>
                  <a:pt x="0" y="0"/>
                </a:moveTo>
                <a:lnTo>
                  <a:pt x="3467339" y="0"/>
                </a:lnTo>
                <a:lnTo>
                  <a:pt x="3467339" y="3416418"/>
                </a:lnTo>
                <a:lnTo>
                  <a:pt x="0" y="341641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C4A29C79-F490-4745-A228-4FCB4659A4DD}"/>
              </a:ext>
            </a:extLst>
          </p:cNvPr>
          <p:cNvSpPr/>
          <p:nvPr userDrawn="1"/>
        </p:nvSpPr>
        <p:spPr>
          <a:xfrm>
            <a:off x="230141" y="8830544"/>
            <a:ext cx="1821700" cy="1441420"/>
          </a:xfrm>
          <a:custGeom>
            <a:avLst/>
            <a:gdLst/>
            <a:ahLst/>
            <a:cxnLst/>
            <a:rect l="l" t="t" r="r" b="b"/>
            <a:pathLst>
              <a:path w="965515" h="763964">
                <a:moveTo>
                  <a:pt x="0" y="0"/>
                </a:moveTo>
                <a:lnTo>
                  <a:pt x="965515" y="0"/>
                </a:lnTo>
                <a:lnTo>
                  <a:pt x="965515" y="763964"/>
                </a:lnTo>
                <a:lnTo>
                  <a:pt x="0" y="76396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20" name="Group 9">
            <a:extLst>
              <a:ext uri="{FF2B5EF4-FFF2-40B4-BE49-F238E27FC236}">
                <a16:creationId xmlns:a16="http://schemas.microsoft.com/office/drawing/2014/main" id="{22823330-24B2-444D-BC3D-4DA838164401}"/>
              </a:ext>
            </a:extLst>
          </p:cNvPr>
          <p:cNvGrpSpPr/>
          <p:nvPr userDrawn="1"/>
        </p:nvGrpSpPr>
        <p:grpSpPr>
          <a:xfrm>
            <a:off x="8493290" y="10105482"/>
            <a:ext cx="5324171" cy="238912"/>
            <a:chOff x="-314513" y="77487"/>
            <a:chExt cx="3369163" cy="337446"/>
          </a:xfrm>
        </p:grpSpPr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B4CA002A-8AA9-0441-960B-68E59788AE42}"/>
                </a:ext>
              </a:extLst>
            </p:cNvPr>
            <p:cNvSpPr/>
            <p:nvPr/>
          </p:nvSpPr>
          <p:spPr>
            <a:xfrm>
              <a:off x="-314513" y="164493"/>
              <a:ext cx="289319" cy="208857"/>
            </a:xfrm>
            <a:custGeom>
              <a:avLst/>
              <a:gdLst/>
              <a:ahLst/>
              <a:cxnLst/>
              <a:rect l="l" t="t" r="r" b="b"/>
              <a:pathLst>
                <a:path w="1898603" h="608527">
                  <a:moveTo>
                    <a:pt x="0" y="0"/>
                  </a:moveTo>
                  <a:lnTo>
                    <a:pt x="1898603" y="0"/>
                  </a:lnTo>
                  <a:lnTo>
                    <a:pt x="1898603" y="608527"/>
                  </a:lnTo>
                  <a:lnTo>
                    <a:pt x="0" y="608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</p:sp>
        <p:sp>
          <p:nvSpPr>
            <p:cNvPr id="22" name="TextBox 11">
              <a:extLst>
                <a:ext uri="{FF2B5EF4-FFF2-40B4-BE49-F238E27FC236}">
                  <a16:creationId xmlns:a16="http://schemas.microsoft.com/office/drawing/2014/main" id="{5EB27381-0E79-B140-B14A-3788CB18F3BA}"/>
                </a:ext>
              </a:extLst>
            </p:cNvPr>
            <p:cNvSpPr txBox="1"/>
            <p:nvPr/>
          </p:nvSpPr>
          <p:spPr>
            <a:xfrm>
              <a:off x="49649" y="77487"/>
              <a:ext cx="3005001" cy="3374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22"/>
                </a:lnSpc>
              </a:pPr>
              <a:r>
                <a:rPr lang="en-US" sz="1200" b="1" spc="44" dirty="0">
                  <a:solidFill>
                    <a:srgbClr val="264B5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MUSLIM COUNCIL OF BRITAIN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6974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txStyles>
    <p:titleStyle>
      <a:lvl1pPr algn="l" defTabSz="1069299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25" indent="-267325" algn="l" defTabSz="1069299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75" indent="-267325" algn="l" defTabSz="1069299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336624" indent="-267325" algn="l" defTabSz="1069299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274" indent="-267325" algn="l" defTabSz="1069299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924" indent="-267325" algn="l" defTabSz="1069299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573" indent="-267325" algn="l" defTabSz="1069299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5223" indent="-267325" algn="l" defTabSz="1069299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873" indent="-267325" algn="l" defTabSz="1069299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522" indent="-267325" algn="l" defTabSz="1069299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50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99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949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599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248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898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548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7197" algn="l" defTabSz="1069299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D28B8A3F-CFB0-104F-9601-0ECA00B983EF}"/>
              </a:ext>
            </a:extLst>
          </p:cNvPr>
          <p:cNvGrpSpPr/>
          <p:nvPr/>
        </p:nvGrpSpPr>
        <p:grpSpPr>
          <a:xfrm>
            <a:off x="2423316" y="3812795"/>
            <a:ext cx="9410702" cy="5572505"/>
            <a:chOff x="0" y="0"/>
            <a:chExt cx="2431807" cy="1885163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7BA4EDA3-193A-2147-A294-FF59C4E8893A}"/>
                </a:ext>
              </a:extLst>
            </p:cNvPr>
            <p:cNvSpPr/>
            <p:nvPr/>
          </p:nvSpPr>
          <p:spPr>
            <a:xfrm>
              <a:off x="0" y="0"/>
              <a:ext cx="2431807" cy="1885163"/>
            </a:xfrm>
            <a:custGeom>
              <a:avLst/>
              <a:gdLst/>
              <a:ahLst/>
              <a:cxnLst/>
              <a:rect l="l" t="t" r="r" b="b"/>
              <a:pathLst>
                <a:path w="2431807" h="1885163">
                  <a:moveTo>
                    <a:pt x="37651" y="0"/>
                  </a:moveTo>
                  <a:lnTo>
                    <a:pt x="2394156" y="0"/>
                  </a:lnTo>
                  <a:cubicBezTo>
                    <a:pt x="2414950" y="0"/>
                    <a:pt x="2431807" y="16857"/>
                    <a:pt x="2431807" y="37651"/>
                  </a:cubicBezTo>
                  <a:lnTo>
                    <a:pt x="2431807" y="1847512"/>
                  </a:lnTo>
                  <a:cubicBezTo>
                    <a:pt x="2431807" y="1857498"/>
                    <a:pt x="2427840" y="1867075"/>
                    <a:pt x="2420779" y="1874136"/>
                  </a:cubicBezTo>
                  <a:cubicBezTo>
                    <a:pt x="2413718" y="1881196"/>
                    <a:pt x="2404141" y="1885163"/>
                    <a:pt x="2394156" y="1885163"/>
                  </a:cubicBezTo>
                  <a:lnTo>
                    <a:pt x="37651" y="1885163"/>
                  </a:lnTo>
                  <a:cubicBezTo>
                    <a:pt x="16857" y="1885163"/>
                    <a:pt x="0" y="1868306"/>
                    <a:pt x="0" y="1847512"/>
                  </a:cubicBezTo>
                  <a:lnTo>
                    <a:pt x="0" y="37651"/>
                  </a:lnTo>
                  <a:cubicBezTo>
                    <a:pt x="0" y="16857"/>
                    <a:pt x="16857" y="0"/>
                    <a:pt x="37651" y="0"/>
                  </a:cubicBezTo>
                  <a:close/>
                </a:path>
              </a:pathLst>
            </a:custGeom>
            <a:solidFill>
              <a:srgbClr val="93BBBF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6993CAC2-A1A7-A140-8465-AD7B8436430E}"/>
                </a:ext>
              </a:extLst>
            </p:cNvPr>
            <p:cNvSpPr txBox="1"/>
            <p:nvPr/>
          </p:nvSpPr>
          <p:spPr>
            <a:xfrm>
              <a:off x="0" y="-28575"/>
              <a:ext cx="2431807" cy="1913738"/>
            </a:xfrm>
            <a:prstGeom prst="rect">
              <a:avLst/>
            </a:prstGeom>
          </p:spPr>
          <p:txBody>
            <a:bodyPr lIns="95848" tIns="95848" rIns="95848" bIns="95848" rtlCol="0" anchor="ctr"/>
            <a:lstStyle/>
            <a:p>
              <a:pPr algn="ctr">
                <a:lnSpc>
                  <a:spcPts val="3698"/>
                </a:lnSpc>
                <a:spcBef>
                  <a:spcPct val="0"/>
                </a:spcBef>
              </a:pPr>
              <a:endParaRPr sz="3396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5A11122-77AC-BD46-B4B0-0B7A8274393C}"/>
              </a:ext>
            </a:extLst>
          </p:cNvPr>
          <p:cNvSpPr txBox="1"/>
          <p:nvPr/>
        </p:nvSpPr>
        <p:spPr>
          <a:xfrm>
            <a:off x="3166267" y="4678473"/>
            <a:ext cx="7924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DATE</a:t>
            </a:r>
          </a:p>
          <a:p>
            <a:pPr algn="ctr"/>
            <a:endParaRPr lang="en-US" sz="6000" dirty="0">
              <a:solidFill>
                <a:schemeClr val="bg1"/>
              </a:solidFill>
            </a:endParaRPr>
          </a:p>
          <a:p>
            <a:pPr algn="ctr"/>
            <a:r>
              <a:rPr lang="en-US" sz="6000" dirty="0">
                <a:solidFill>
                  <a:schemeClr val="bg1"/>
                </a:solidFill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880363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287D8F9-5487-9D4B-9291-6A50B198F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Itinerary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7A34269-15F1-3448-96C1-47712F671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532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BC7A8-A406-B144-BC39-A63046650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C4476-8CF3-2247-A763-73C9E4A3A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33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9167A-846F-3947-A12A-E76BA5AA1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31F52-8848-EF46-BA9C-64A9AE19FE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6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A34DD-94EC-7441-878E-D25FEB64C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Stories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27882-1FFD-5143-B1A5-477FF9DBE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225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D1BC2-86A9-BA48-9C3B-3377D52CD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</a:t>
            </a:r>
            <a:r>
              <a:rPr lang="en-US" dirty="0" err="1"/>
              <a:t>Neighbourhoods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75A957-9597-C447-8839-6C85DABD5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682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11</Words>
  <Application>Microsoft Macintosh PowerPoint</Application>
  <PresentationFormat>Custom</PresentationFormat>
  <Paragraphs>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Calibri Light</vt:lpstr>
      <vt:lpstr>CS Gordon Rounded</vt:lpstr>
      <vt:lpstr>Gotham Heavy</vt:lpstr>
      <vt:lpstr>Calibri</vt:lpstr>
      <vt:lpstr>Gotham Bold</vt:lpstr>
      <vt:lpstr>Arial</vt:lpstr>
      <vt:lpstr>Office Theme</vt:lpstr>
      <vt:lpstr>PowerPoint Presentation</vt:lpstr>
      <vt:lpstr>Itinerary</vt:lpstr>
      <vt:lpstr>Our History</vt:lpstr>
      <vt:lpstr>Our Projects</vt:lpstr>
      <vt:lpstr>Our Stories</vt:lpstr>
      <vt:lpstr>Our Neighbourhoods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Visit My Mosque Poster 2025</dc:title>
  <cp:lastModifiedBy>SHAMSI, Aamir (KING'S COLLEGE HOSPITAL NHS FOUNDATION TRUST)</cp:lastModifiedBy>
  <cp:revision>4</cp:revision>
  <dcterms:created xsi:type="dcterms:W3CDTF">2006-08-16T00:00:00Z</dcterms:created>
  <dcterms:modified xsi:type="dcterms:W3CDTF">2025-09-06T23:10:33Z</dcterms:modified>
  <dc:identifier>DAGvnepfi5A</dc:identifier>
</cp:coreProperties>
</file>